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3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13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98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0274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62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29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20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98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7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7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1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2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8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0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3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36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Persberichten schrijven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l-NL" sz="4000" dirty="0">
                <a:latin typeface="Calibri" panose="020F0502020204030204" pitchFamily="34" charset="0"/>
              </a:rPr>
              <a:t>Paul </a:t>
            </a:r>
            <a:r>
              <a:rPr lang="nl-NL" sz="4000" dirty="0" err="1">
                <a:latin typeface="Calibri" panose="020F0502020204030204" pitchFamily="34" charset="0"/>
              </a:rPr>
              <a:t>Gubbels</a:t>
            </a:r>
            <a:r>
              <a:rPr lang="nl-NL" sz="4000" dirty="0">
                <a:latin typeface="Calibri" panose="020F0502020204030204" pitchFamily="34" charset="0"/>
              </a:rPr>
              <a:t> – Pakkende Tekst</a:t>
            </a:r>
          </a:p>
        </p:txBody>
      </p:sp>
    </p:spTree>
    <p:extLst>
      <p:ext uri="{BB962C8B-B14F-4D97-AF65-F5344CB8AC3E}">
        <p14:creationId xmlns:p14="http://schemas.microsoft.com/office/powerpoint/2010/main" val="69328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Voordat je ‘t verstuurt: check!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Het Groene Boekje, d’s, t’s en </a:t>
            </a:r>
            <a:r>
              <a:rPr lang="nl-NL" sz="4400" spc="0" dirty="0" err="1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dt’s</a:t>
            </a:r>
            <a: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,</a:t>
            </a:r>
            <a:b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</a:br>
            <a: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zakelijk van toon,</a:t>
            </a:r>
            <a:b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</a:br>
            <a: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tegenwoordige tijd,</a:t>
            </a:r>
            <a:b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</a:br>
            <a: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kloppen </a:t>
            </a:r>
            <a:r>
              <a:rPr lang="nl-NL" sz="4400" spc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de feiten?</a:t>
            </a:r>
            <a:endParaRPr lang="nl-NL" sz="4400" spc="0" dirty="0">
              <a:solidFill>
                <a:schemeClr val="tx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31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Persbericht versturen: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>
                <a:latin typeface="Calibri" panose="020F0502020204030204" pitchFamily="34" charset="0"/>
              </a:rPr>
              <a:t>hoe en naar wie?</a:t>
            </a:r>
          </a:p>
        </p:txBody>
      </p:sp>
    </p:spTree>
    <p:extLst>
      <p:ext uri="{BB962C8B-B14F-4D97-AF65-F5344CB8AC3E}">
        <p14:creationId xmlns:p14="http://schemas.microsoft.com/office/powerpoint/2010/main" val="22610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Persbericht verstuurd: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>
                <a:latin typeface="Calibri" panose="020F0502020204030204" pitchFamily="34" charset="0"/>
              </a:rPr>
              <a:t>nabellen</a:t>
            </a:r>
          </a:p>
        </p:txBody>
      </p:sp>
    </p:spTree>
    <p:extLst>
      <p:ext uri="{BB962C8B-B14F-4D97-AF65-F5344CB8AC3E}">
        <p14:creationId xmlns:p14="http://schemas.microsoft.com/office/powerpoint/2010/main" val="199955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Zelf verspreiden: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 err="1">
                <a:latin typeface="Calibri" panose="020F0502020204030204" pitchFamily="34" charset="0"/>
              </a:rPr>
              <a:t>social</a:t>
            </a:r>
            <a:r>
              <a:rPr lang="nl-NL" sz="7200" b="1" spc="0" dirty="0">
                <a:latin typeface="Calibri" panose="020F0502020204030204" pitchFamily="34" charset="0"/>
              </a:rPr>
              <a:t> media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>
                <a:latin typeface="Calibri" panose="020F0502020204030204" pitchFamily="34" charset="0"/>
              </a:rPr>
              <a:t>eigen website</a:t>
            </a:r>
          </a:p>
        </p:txBody>
      </p:sp>
    </p:spTree>
    <p:extLst>
      <p:ext uri="{BB962C8B-B14F-4D97-AF65-F5344CB8AC3E}">
        <p14:creationId xmlns:p14="http://schemas.microsoft.com/office/powerpoint/2010/main" val="120081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Vragen…?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>
                <a:latin typeface="Calibri" panose="020F0502020204030204" pitchFamily="34" charset="0"/>
              </a:rPr>
              <a:t/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4400" b="1" spc="0" dirty="0">
                <a:solidFill>
                  <a:schemeClr val="tx2"/>
                </a:solidFill>
                <a:latin typeface="Calibri" panose="020F0502020204030204" pitchFamily="34" charset="0"/>
              </a:rPr>
              <a:t>info@pakkendetekst.nl</a:t>
            </a:r>
            <a:br>
              <a:rPr lang="nl-NL" sz="4400" b="1" spc="0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nl-NL" sz="4400" b="1" spc="0" dirty="0">
                <a:solidFill>
                  <a:schemeClr val="tx2"/>
                </a:solidFill>
                <a:latin typeface="Calibri" panose="020F0502020204030204" pitchFamily="34" charset="0"/>
              </a:rPr>
              <a:t>Paul Gubbels</a:t>
            </a:r>
          </a:p>
        </p:txBody>
      </p:sp>
    </p:spTree>
    <p:extLst>
      <p:ext uri="{BB962C8B-B14F-4D97-AF65-F5344CB8AC3E}">
        <p14:creationId xmlns:p14="http://schemas.microsoft.com/office/powerpoint/2010/main" val="44529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Wat is een persbericht?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l-NL" sz="4000" dirty="0">
                <a:latin typeface="Calibri" panose="020F0502020204030204" pitchFamily="34" charset="0"/>
              </a:rPr>
              <a:t>Media-aandacht genereren!</a:t>
            </a:r>
          </a:p>
        </p:txBody>
      </p:sp>
    </p:spTree>
    <p:extLst>
      <p:ext uri="{BB962C8B-B14F-4D97-AF65-F5344CB8AC3E}">
        <p14:creationId xmlns:p14="http://schemas.microsoft.com/office/powerpoint/2010/main" val="349017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Wanneer ben je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>
                <a:latin typeface="Calibri" panose="020F0502020204030204" pitchFamily="34" charset="0"/>
              </a:rPr>
              <a:t>interessant voor de media?</a:t>
            </a:r>
          </a:p>
        </p:txBody>
      </p:sp>
    </p:spTree>
    <p:extLst>
      <p:ext uri="{BB962C8B-B14F-4D97-AF65-F5344CB8AC3E}">
        <p14:creationId xmlns:p14="http://schemas.microsoft.com/office/powerpoint/2010/main" val="387813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ABABA-formule</a:t>
            </a:r>
          </a:p>
        </p:txBody>
      </p:sp>
    </p:spTree>
    <p:extLst>
      <p:ext uri="{BB962C8B-B14F-4D97-AF65-F5344CB8AC3E}">
        <p14:creationId xmlns:p14="http://schemas.microsoft.com/office/powerpoint/2010/main" val="266798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6300" y="2724150"/>
            <a:ext cx="10515600" cy="108108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A</a:t>
            </a:r>
            <a:r>
              <a:rPr lang="nl-NL" sz="7200" b="1" dirty="0">
                <a:latin typeface="Calibri" panose="020F0502020204030204" pitchFamily="34" charset="0"/>
              </a:rPr>
              <a:t>ctueel</a:t>
            </a:r>
            <a:br>
              <a:rPr lang="nl-NL" sz="7200" b="1" dirty="0">
                <a:latin typeface="Calibri" panose="020F0502020204030204" pitchFamily="34" charset="0"/>
              </a:rPr>
            </a:br>
            <a:r>
              <a:rPr lang="nl-NL" sz="72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  <a:r>
              <a:rPr lang="nl-NL" sz="7200" b="1" dirty="0">
                <a:latin typeface="Calibri" panose="020F0502020204030204" pitchFamily="34" charset="0"/>
              </a:rPr>
              <a:t>elangrijk</a:t>
            </a:r>
            <a:br>
              <a:rPr lang="nl-NL" sz="7200" b="1" dirty="0">
                <a:latin typeface="Calibri" panose="020F0502020204030204" pitchFamily="34" charset="0"/>
              </a:rPr>
            </a:br>
            <a:r>
              <a:rPr lang="nl-NL" sz="72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A</a:t>
            </a:r>
            <a:r>
              <a:rPr lang="nl-NL" sz="7200" b="1" dirty="0">
                <a:latin typeface="Calibri" panose="020F0502020204030204" pitchFamily="34" charset="0"/>
              </a:rPr>
              <a:t>fwijkend</a:t>
            </a:r>
            <a:br>
              <a:rPr lang="nl-NL" sz="7200" b="1" dirty="0">
                <a:latin typeface="Calibri" panose="020F0502020204030204" pitchFamily="34" charset="0"/>
              </a:rPr>
            </a:br>
            <a:r>
              <a:rPr lang="nl-NL" sz="72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  <a:r>
              <a:rPr lang="nl-NL" sz="7200" b="1" dirty="0">
                <a:latin typeface="Calibri" panose="020F0502020204030204" pitchFamily="34" charset="0"/>
              </a:rPr>
              <a:t>elangstelling</a:t>
            </a:r>
            <a:br>
              <a:rPr lang="nl-NL" sz="7200" b="1" dirty="0">
                <a:latin typeface="Calibri" panose="020F0502020204030204" pitchFamily="34" charset="0"/>
              </a:rPr>
            </a:br>
            <a:r>
              <a:rPr lang="nl-NL" sz="72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A</a:t>
            </a:r>
            <a:r>
              <a:rPr lang="nl-NL" sz="7200" b="1" dirty="0">
                <a:latin typeface="Calibri" panose="020F0502020204030204" pitchFamily="34" charset="0"/>
              </a:rPr>
              <a:t>utoriteit</a:t>
            </a:r>
          </a:p>
        </p:txBody>
      </p:sp>
    </p:spTree>
    <p:extLst>
      <p:ext uri="{BB962C8B-B14F-4D97-AF65-F5344CB8AC3E}">
        <p14:creationId xmlns:p14="http://schemas.microsoft.com/office/powerpoint/2010/main" val="66465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Go? / No go?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 err="1">
                <a:latin typeface="Calibri" panose="020F0502020204030204" pitchFamily="34" charset="0"/>
              </a:rPr>
              <a:t>Go</a:t>
            </a:r>
            <a:r>
              <a:rPr lang="nl-NL" sz="7200" b="1" spc="0" dirty="0">
                <a:latin typeface="Calibri" panose="020F0502020204030204" pitchFamily="34" charset="0"/>
              </a:rPr>
              <a:t>: beantwoord de 5 W’s</a:t>
            </a:r>
          </a:p>
        </p:txBody>
      </p:sp>
    </p:spTree>
    <p:extLst>
      <p:ext uri="{BB962C8B-B14F-4D97-AF65-F5344CB8AC3E}">
        <p14:creationId xmlns:p14="http://schemas.microsoft.com/office/powerpoint/2010/main" val="361969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6300" y="2724150"/>
            <a:ext cx="10515600" cy="108108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  <a:t>Wie?</a:t>
            </a:r>
            <a:b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  <a:t>Wat?</a:t>
            </a:r>
            <a:b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  <a:t>Waar?</a:t>
            </a:r>
            <a:b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  <a:t>Waarom?</a:t>
            </a:r>
            <a:b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nl-NL" sz="7200" b="1" dirty="0">
                <a:solidFill>
                  <a:schemeClr val="tx1"/>
                </a:solidFill>
                <a:latin typeface="Calibri" panose="020F0502020204030204" pitchFamily="34" charset="0"/>
              </a:rPr>
              <a:t>Wanneer?</a:t>
            </a:r>
          </a:p>
        </p:txBody>
      </p:sp>
    </p:spTree>
    <p:extLst>
      <p:ext uri="{BB962C8B-B14F-4D97-AF65-F5344CB8AC3E}">
        <p14:creationId xmlns:p14="http://schemas.microsoft.com/office/powerpoint/2010/main" val="75315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Je persbericht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>
                <a:latin typeface="Calibri" panose="020F0502020204030204" pitchFamily="34" charset="0"/>
              </a:rPr>
              <a:t>geeft </a:t>
            </a:r>
            <a:r>
              <a:rPr lang="nl-NL" sz="7200" b="1" spc="0" dirty="0">
                <a:solidFill>
                  <a:schemeClr val="tx2"/>
                </a:solidFill>
                <a:latin typeface="Calibri" panose="020F0502020204030204" pitchFamily="34" charset="0"/>
              </a:rPr>
              <a:t>ALTIJD</a:t>
            </a:r>
            <a:r>
              <a:rPr lang="nl-NL" sz="7200" b="1" spc="0" dirty="0">
                <a:latin typeface="Calibri" panose="020F0502020204030204" pitchFamily="34" charset="0"/>
              </a:rPr>
              <a:t> antwoord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>
                <a:latin typeface="Calibri" panose="020F0502020204030204" pitchFamily="34" charset="0"/>
              </a:rPr>
              <a:t>op de 5 W’s</a:t>
            </a:r>
          </a:p>
        </p:txBody>
      </p:sp>
    </p:spTree>
    <p:extLst>
      <p:ext uri="{BB962C8B-B14F-4D97-AF65-F5344CB8AC3E}">
        <p14:creationId xmlns:p14="http://schemas.microsoft.com/office/powerpoint/2010/main" val="322219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90180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nl-NL" sz="7200" b="1" spc="0" dirty="0">
                <a:latin typeface="Calibri" panose="020F0502020204030204" pitchFamily="34" charset="0"/>
              </a:rPr>
              <a:t>Hoe is een persbericht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7200" b="1" spc="0" dirty="0">
                <a:latin typeface="Calibri" panose="020F0502020204030204" pitchFamily="34" charset="0"/>
              </a:rPr>
              <a:t>opgebouwd?</a:t>
            </a:r>
            <a:br>
              <a:rPr lang="nl-NL" sz="7200" b="1" spc="0" dirty="0">
                <a:latin typeface="Calibri" panose="020F0502020204030204" pitchFamily="34" charset="0"/>
              </a:rPr>
            </a:br>
            <a:r>
              <a:rPr lang="nl-NL" sz="4400" spc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→ hand-out</a:t>
            </a:r>
          </a:p>
        </p:txBody>
      </p:sp>
    </p:spTree>
    <p:extLst>
      <p:ext uri="{BB962C8B-B14F-4D97-AF65-F5344CB8AC3E}">
        <p14:creationId xmlns:p14="http://schemas.microsoft.com/office/powerpoint/2010/main" val="278144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epte">
  <a:themeElements>
    <a:clrScheme name="Diept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iept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ept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TM04033923[[fn=Diepte]]</Template>
  <TotalTime>394</TotalTime>
  <Words>53</Words>
  <Application>Microsoft Office PowerPoint</Application>
  <PresentationFormat>Breedbeeld</PresentationFormat>
  <Paragraphs>16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Diepte</vt:lpstr>
      <vt:lpstr>Persberichten schrijven</vt:lpstr>
      <vt:lpstr>Wat is een persbericht?</vt:lpstr>
      <vt:lpstr>Wanneer ben je interessant voor de media?</vt:lpstr>
      <vt:lpstr>ABABA-formule</vt:lpstr>
      <vt:lpstr>Actueel Belangrijk Afwijkend Belangstelling Autoriteit</vt:lpstr>
      <vt:lpstr>Go? / No go? Go: beantwoord de 5 W’s</vt:lpstr>
      <vt:lpstr>Wie? Wat? Waar? Waarom? Wanneer?</vt:lpstr>
      <vt:lpstr>Je persbericht geeft ALTIJD antwoord op de 5 W’s</vt:lpstr>
      <vt:lpstr>Hoe is een persbericht opgebouwd? → hand-out</vt:lpstr>
      <vt:lpstr>Voordat je ‘t verstuurt: check! Het Groene Boekje, d’s, t’s en dt’s, zakelijk van toon, tegenwoordige tijd, kloppen de feiten?</vt:lpstr>
      <vt:lpstr>Persbericht versturen: hoe en naar wie?</vt:lpstr>
      <vt:lpstr>Persbericht verstuurd: nabellen</vt:lpstr>
      <vt:lpstr>Zelf verspreiden: social media eigen website</vt:lpstr>
      <vt:lpstr>Vragen…?  info@pakkendetekst.nl Paul Gubbels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Persberichten schrijven</dc:title>
  <dc:creator>pakkendetekst@outlook.com</dc:creator>
  <cp:lastModifiedBy>JacinthaCultuurcoach</cp:lastModifiedBy>
  <cp:revision>33</cp:revision>
  <dcterms:created xsi:type="dcterms:W3CDTF">2016-06-27T11:18:31Z</dcterms:created>
  <dcterms:modified xsi:type="dcterms:W3CDTF">2016-11-10T11:20:59Z</dcterms:modified>
</cp:coreProperties>
</file>